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4"/>
  </p:notesMasterIdLst>
  <p:sldIdLst>
    <p:sldId id="256" r:id="rId2"/>
    <p:sldId id="281" r:id="rId3"/>
    <p:sldId id="282" r:id="rId4"/>
    <p:sldId id="283" r:id="rId5"/>
    <p:sldId id="285" r:id="rId6"/>
    <p:sldId id="284" r:id="rId7"/>
    <p:sldId id="286" r:id="rId8"/>
    <p:sldId id="287" r:id="rId9"/>
    <p:sldId id="288" r:id="rId10"/>
    <p:sldId id="291" r:id="rId11"/>
    <p:sldId id="290" r:id="rId12"/>
    <p:sldId id="277" r:id="rId13"/>
  </p:sldIdLst>
  <p:sldSz cx="16451263" cy="11160125"/>
  <p:notesSz cx="6858000" cy="9144000"/>
  <p:embeddedFontLst>
    <p:embeddedFont>
      <p:font typeface="Abril Fatface" panose="020B0604020202020204" charset="0"/>
      <p:regular r:id="rId15"/>
    </p:embeddedFont>
    <p:embeddedFont>
      <p:font typeface="Aldrich" panose="020B0604020202020204" charset="0"/>
      <p:regular r:id="rId16"/>
    </p:embeddedFont>
    <p:embeddedFont>
      <p:font typeface="Cairo" panose="020B0604020202020204" charset="-78"/>
      <p:regular r:id="rId17"/>
      <p:bold r:id="rId18"/>
    </p:embeddedFont>
    <p:embeddedFont>
      <p:font typeface="Calibri" panose="020F0502020204030204" pitchFamily="34" charset="0"/>
      <p:regular r:id="rId19"/>
      <p:bold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on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515" userDrawn="1">
          <p15:clr>
            <a:srgbClr val="A4A3A4"/>
          </p15:clr>
        </p15:guide>
        <p15:guide id="2" pos="51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81C"/>
    <a:srgbClr val="55B5CF"/>
    <a:srgbClr val="B93A3A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>
        <p:scale>
          <a:sx n="66" d="100"/>
          <a:sy n="66" d="100"/>
        </p:scale>
        <p:origin x="-912" y="-2261"/>
      </p:cViewPr>
      <p:guideLst>
        <p:guide orient="horz" pos="3515"/>
        <p:guide pos="51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056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84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87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198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34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55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671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92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65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685800"/>
            <a:ext cx="505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195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1149977" y="6132125"/>
            <a:ext cx="5002166" cy="3150753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1333134" y="6311210"/>
            <a:ext cx="857214" cy="240192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2183433" y="1545360"/>
            <a:ext cx="12000031" cy="6687288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2390215" y="1724542"/>
            <a:ext cx="857214" cy="240192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7448475" y="7496025"/>
            <a:ext cx="7235884" cy="2118723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7631559" y="7675225"/>
            <a:ext cx="857214" cy="240192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937364" y="1851559"/>
            <a:ext cx="9171255" cy="525248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7736526" y="8094589"/>
            <a:ext cx="6659847" cy="12985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533839" y="1773367"/>
            <a:ext cx="9351798" cy="7613392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716906" y="1952548"/>
            <a:ext cx="857214" cy="240192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9538784" y="3614795"/>
            <a:ext cx="5327230" cy="4746715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9538784" y="3614795"/>
            <a:ext cx="5327230" cy="4746715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9773262" y="3793977"/>
            <a:ext cx="857214" cy="240192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973355" y="2922088"/>
            <a:ext cx="7182045" cy="17238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973322" y="4716324"/>
            <a:ext cx="7182045" cy="41296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018 Custom Layout 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533839" y="1773367"/>
            <a:ext cx="9351798" cy="7613392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716906" y="1952548"/>
            <a:ext cx="857214" cy="240192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9538784" y="3614795"/>
            <a:ext cx="5327230" cy="4746715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9538784" y="3614795"/>
            <a:ext cx="5327230" cy="4746715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9773262" y="3793977"/>
            <a:ext cx="857214" cy="240192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2023079" y="6643798"/>
            <a:ext cx="7925266" cy="1168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2023079" y="2533851"/>
            <a:ext cx="7925266" cy="398073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9948345" y="4905378"/>
            <a:ext cx="4274333" cy="17384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38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60790" y="965595"/>
            <a:ext cx="15329549" cy="124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0790" y="2500586"/>
            <a:ext cx="15329549" cy="741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3069" y="10118028"/>
            <a:ext cx="987319" cy="85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9" name="Google Shape;9;p1"/>
          <p:cNvSpPr/>
          <p:nvPr/>
        </p:nvSpPr>
        <p:spPr>
          <a:xfrm rot="5400000">
            <a:off x="-781524" y="9974044"/>
            <a:ext cx="1841054" cy="154621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73539" y="4749541"/>
            <a:ext cx="16524009" cy="6409801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96557867@gmail.com" TargetMode="External"/><Relationship Id="rId7" Type="http://schemas.openxmlformats.org/officeDocument/2006/relationships/hyperlink" Target="https://github.com/Osama100alwij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hyperlink" Target="https://github.com/salehalgabr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3534156" y="239089"/>
            <a:ext cx="6796800" cy="9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Software Engineering</a:t>
            </a:r>
            <a:br>
              <a:rPr lang="en-GB" sz="5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br>
              <a:rPr lang="en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sz="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7863156" y="8192062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en" dirty="0">
                <a:solidFill>
                  <a:schemeClr val="tx1"/>
                </a:solidFill>
              </a:rPr>
              <a:t>&lt;p&gt; About Git&lt;/p&gt;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1ADE787-8640-44BD-A0F3-714E955E12F2}"/>
              </a:ext>
            </a:extLst>
          </p:cNvPr>
          <p:cNvSpPr/>
          <p:nvPr/>
        </p:nvSpPr>
        <p:spPr>
          <a:xfrm>
            <a:off x="10670993" y="587595"/>
            <a:ext cx="13113782" cy="260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4800" dirty="0">
                <a:solidFill>
                  <a:schemeClr val="tx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lab1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FC27B05-845D-4409-8B60-C689EEBA975D}"/>
              </a:ext>
            </a:extLst>
          </p:cNvPr>
          <p:cNvSpPr/>
          <p:nvPr/>
        </p:nvSpPr>
        <p:spPr>
          <a:xfrm>
            <a:off x="5017487" y="10384099"/>
            <a:ext cx="5691338" cy="260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5400" b="1" dirty="0">
                <a:solidFill>
                  <a:schemeClr val="tx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osama alwajeeh</a:t>
            </a:r>
            <a:endParaRPr lang="en-US" sz="5400" b="1" dirty="0">
              <a:solidFill>
                <a:schemeClr val="tx1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F1280205-3F12-46FE-9006-88D73C068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67" y="9555931"/>
            <a:ext cx="1489465" cy="1468755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788E8CDD-3269-41B7-BDCB-F06AB5AD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5081" y="0"/>
            <a:ext cx="1276182" cy="1435678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C311E15E-F1E6-4F6D-B517-8E933C268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9" y="1196589"/>
            <a:ext cx="16364984" cy="82514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ABFFDFC3-FA68-4A66-89F5-FDCBAAF1E402}"/>
              </a:ext>
            </a:extLst>
          </p:cNvPr>
          <p:cNvGrpSpPr/>
          <p:nvPr/>
        </p:nvGrpSpPr>
        <p:grpSpPr>
          <a:xfrm>
            <a:off x="2593723" y="3125707"/>
            <a:ext cx="10803677" cy="4908710"/>
            <a:chOff x="464091" y="974645"/>
            <a:chExt cx="10803677" cy="4908710"/>
          </a:xfrm>
        </p:grpSpPr>
        <p:sp>
          <p:nvSpPr>
            <p:cNvPr id="15" name="Google Shape;480;p33">
              <a:extLst>
                <a:ext uri="{FF2B5EF4-FFF2-40B4-BE49-F238E27FC236}">
                  <a16:creationId xmlns:a16="http://schemas.microsoft.com/office/drawing/2014/main" id="{6F43F670-5795-476A-B8F1-32BDC3B9ED5D}"/>
                </a:ext>
              </a:extLst>
            </p:cNvPr>
            <p:cNvSpPr/>
            <p:nvPr/>
          </p:nvSpPr>
          <p:spPr>
            <a:xfrm>
              <a:off x="464091" y="974645"/>
              <a:ext cx="10803677" cy="490871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484;p33">
              <a:extLst>
                <a:ext uri="{FF2B5EF4-FFF2-40B4-BE49-F238E27FC236}">
                  <a16:creationId xmlns:a16="http://schemas.microsoft.com/office/drawing/2014/main" id="{A579A75A-0206-49E7-8153-4A20B48C8C16}"/>
                </a:ext>
              </a:extLst>
            </p:cNvPr>
            <p:cNvGrpSpPr/>
            <p:nvPr/>
          </p:nvGrpSpPr>
          <p:grpSpPr>
            <a:xfrm>
              <a:off x="601329" y="1193164"/>
              <a:ext cx="635280" cy="147600"/>
              <a:chOff x="2147366" y="4139382"/>
              <a:chExt cx="635280" cy="147600"/>
            </a:xfrm>
          </p:grpSpPr>
          <p:sp>
            <p:nvSpPr>
              <p:cNvPr id="22" name="Google Shape;485;p33">
                <a:extLst>
                  <a:ext uri="{FF2B5EF4-FFF2-40B4-BE49-F238E27FC236}">
                    <a16:creationId xmlns:a16="http://schemas.microsoft.com/office/drawing/2014/main" id="{DEFB86BA-CE77-485D-8527-740630893299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86;p33">
                <a:extLst>
                  <a:ext uri="{FF2B5EF4-FFF2-40B4-BE49-F238E27FC236}">
                    <a16:creationId xmlns:a16="http://schemas.microsoft.com/office/drawing/2014/main" id="{D559F1A4-FC7C-47CB-AD38-FCDF9C9E8BF9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87;p33">
                <a:extLst>
                  <a:ext uri="{FF2B5EF4-FFF2-40B4-BE49-F238E27FC236}">
                    <a16:creationId xmlns:a16="http://schemas.microsoft.com/office/drawing/2014/main" id="{CD519045-89FA-4296-905A-40B5C30EAC65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913058E3-56D4-4FD7-96E8-DC74E3D9464F}"/>
              </a:ext>
            </a:extLst>
          </p:cNvPr>
          <p:cNvGrpSpPr/>
          <p:nvPr/>
        </p:nvGrpSpPr>
        <p:grpSpPr>
          <a:xfrm>
            <a:off x="7089526" y="6668625"/>
            <a:ext cx="5638299" cy="1723245"/>
            <a:chOff x="6553702" y="3752243"/>
            <a:chExt cx="5638299" cy="1723245"/>
          </a:xfrm>
        </p:grpSpPr>
        <p:sp>
          <p:nvSpPr>
            <p:cNvPr id="27" name="Google Shape;480;p33">
              <a:extLst>
                <a:ext uri="{FF2B5EF4-FFF2-40B4-BE49-F238E27FC236}">
                  <a16:creationId xmlns:a16="http://schemas.microsoft.com/office/drawing/2014/main" id="{C36F93B6-7CD3-47E6-AA67-F6DE71028E12}"/>
                </a:ext>
              </a:extLst>
            </p:cNvPr>
            <p:cNvSpPr/>
            <p:nvPr/>
          </p:nvSpPr>
          <p:spPr>
            <a:xfrm>
              <a:off x="6553704" y="3752243"/>
              <a:ext cx="4864936" cy="1723245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6666878" y="3876611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6553703" y="4301074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rm </a:t>
              </a:r>
              <a:r>
                <a:rPr lang="en-GB" b="1" kern="100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name_file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6553702" y="4827372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commit –m “message clean”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</p:grp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8A2A3E5B-CB9F-49DB-B040-6377EEBE4921}"/>
              </a:ext>
            </a:extLst>
          </p:cNvPr>
          <p:cNvSpPr txBox="1"/>
          <p:nvPr/>
        </p:nvSpPr>
        <p:spPr>
          <a:xfrm>
            <a:off x="2559273" y="2085835"/>
            <a:ext cx="8267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YE" sz="4000" b="1" i="0" dirty="0">
                <a:solidFill>
                  <a:schemeClr val="accent4">
                    <a:lumMod val="75000"/>
                  </a:schemeClr>
                </a:solidFill>
                <a:effectLst/>
                <a:latin typeface="quote-cjk-patch"/>
              </a:rPr>
              <a:t>7. حذف الملفات</a:t>
            </a:r>
            <a:endParaRPr lang="en-US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287FDB9C-DFDA-4221-95EB-8B6C0EB5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560" y="3613526"/>
            <a:ext cx="8658119" cy="2926739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AF801786-B5D4-417D-A23F-82C31FA5E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526" y="161557"/>
            <a:ext cx="4404737" cy="109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6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ABFFDFC3-FA68-4A66-89F5-FDCBAAF1E402}"/>
              </a:ext>
            </a:extLst>
          </p:cNvPr>
          <p:cNvGrpSpPr/>
          <p:nvPr/>
        </p:nvGrpSpPr>
        <p:grpSpPr>
          <a:xfrm>
            <a:off x="2587969" y="3125707"/>
            <a:ext cx="10803677" cy="4908710"/>
            <a:chOff x="464091" y="974645"/>
            <a:chExt cx="10803677" cy="4908710"/>
          </a:xfrm>
        </p:grpSpPr>
        <p:sp>
          <p:nvSpPr>
            <p:cNvPr id="15" name="Google Shape;480;p33">
              <a:extLst>
                <a:ext uri="{FF2B5EF4-FFF2-40B4-BE49-F238E27FC236}">
                  <a16:creationId xmlns:a16="http://schemas.microsoft.com/office/drawing/2014/main" id="{6F43F670-5795-476A-B8F1-32BDC3B9ED5D}"/>
                </a:ext>
              </a:extLst>
            </p:cNvPr>
            <p:cNvSpPr/>
            <p:nvPr/>
          </p:nvSpPr>
          <p:spPr>
            <a:xfrm>
              <a:off x="464091" y="974645"/>
              <a:ext cx="10803677" cy="490871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484;p33">
              <a:extLst>
                <a:ext uri="{FF2B5EF4-FFF2-40B4-BE49-F238E27FC236}">
                  <a16:creationId xmlns:a16="http://schemas.microsoft.com/office/drawing/2014/main" id="{A579A75A-0206-49E7-8153-4A20B48C8C16}"/>
                </a:ext>
              </a:extLst>
            </p:cNvPr>
            <p:cNvGrpSpPr/>
            <p:nvPr/>
          </p:nvGrpSpPr>
          <p:grpSpPr>
            <a:xfrm>
              <a:off x="601329" y="1193164"/>
              <a:ext cx="635280" cy="147600"/>
              <a:chOff x="2147366" y="4139382"/>
              <a:chExt cx="635280" cy="147600"/>
            </a:xfrm>
          </p:grpSpPr>
          <p:sp>
            <p:nvSpPr>
              <p:cNvPr id="22" name="Google Shape;485;p33">
                <a:extLst>
                  <a:ext uri="{FF2B5EF4-FFF2-40B4-BE49-F238E27FC236}">
                    <a16:creationId xmlns:a16="http://schemas.microsoft.com/office/drawing/2014/main" id="{DEFB86BA-CE77-485D-8527-740630893299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86;p33">
                <a:extLst>
                  <a:ext uri="{FF2B5EF4-FFF2-40B4-BE49-F238E27FC236}">
                    <a16:creationId xmlns:a16="http://schemas.microsoft.com/office/drawing/2014/main" id="{D559F1A4-FC7C-47CB-AD38-FCDF9C9E8BF9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87;p33">
                <a:extLst>
                  <a:ext uri="{FF2B5EF4-FFF2-40B4-BE49-F238E27FC236}">
                    <a16:creationId xmlns:a16="http://schemas.microsoft.com/office/drawing/2014/main" id="{CD519045-89FA-4296-905A-40B5C30EAC65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913058E3-56D4-4FD7-96E8-DC74E3D9464F}"/>
              </a:ext>
            </a:extLst>
          </p:cNvPr>
          <p:cNvGrpSpPr/>
          <p:nvPr/>
        </p:nvGrpSpPr>
        <p:grpSpPr>
          <a:xfrm>
            <a:off x="7089526" y="6668625"/>
            <a:ext cx="5638299" cy="1723245"/>
            <a:chOff x="6553702" y="3752243"/>
            <a:chExt cx="5638299" cy="1723245"/>
          </a:xfrm>
        </p:grpSpPr>
        <p:sp>
          <p:nvSpPr>
            <p:cNvPr id="27" name="Google Shape;480;p33">
              <a:extLst>
                <a:ext uri="{FF2B5EF4-FFF2-40B4-BE49-F238E27FC236}">
                  <a16:creationId xmlns:a16="http://schemas.microsoft.com/office/drawing/2014/main" id="{C36F93B6-7CD3-47E6-AA67-F6DE71028E12}"/>
                </a:ext>
              </a:extLst>
            </p:cNvPr>
            <p:cNvSpPr/>
            <p:nvPr/>
          </p:nvSpPr>
          <p:spPr>
            <a:xfrm>
              <a:off x="6553704" y="3752243"/>
              <a:ext cx="4864936" cy="1723245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6666878" y="3876611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6553703" y="4301074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remote add origin </a:t>
              </a:r>
              <a:r>
                <a:rPr lang="en-GB" b="1" kern="100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mypath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en-GB" b="1" kern="100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github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6553702" y="4827372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push–u origin 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</p:grp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8A2A3E5B-CB9F-49DB-B040-6377EEBE4921}"/>
              </a:ext>
            </a:extLst>
          </p:cNvPr>
          <p:cNvSpPr txBox="1"/>
          <p:nvPr/>
        </p:nvSpPr>
        <p:spPr>
          <a:xfrm>
            <a:off x="2559273" y="2085835"/>
            <a:ext cx="8267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YE" sz="4000" b="1" i="0" dirty="0">
                <a:solidFill>
                  <a:schemeClr val="accent4">
                    <a:lumMod val="75000"/>
                  </a:schemeClr>
                </a:solidFill>
                <a:effectLst/>
                <a:latin typeface="quote-cjk-patch"/>
              </a:rPr>
              <a:t>7. </a:t>
            </a:r>
            <a:r>
              <a:rPr lang="ar-YE" sz="4000" b="1" dirty="0">
                <a:solidFill>
                  <a:schemeClr val="accent4">
                    <a:lumMod val="75000"/>
                  </a:schemeClr>
                </a:solidFill>
                <a:latin typeface="quote-cjk-patch"/>
              </a:rPr>
              <a:t>رفع المستودع الى </a:t>
            </a:r>
            <a:r>
              <a:rPr lang="en-US" sz="4000" b="1" dirty="0" err="1">
                <a:solidFill>
                  <a:schemeClr val="accent4">
                    <a:lumMod val="75000"/>
                  </a:schemeClr>
                </a:solidFill>
                <a:latin typeface="quote-cjk-patch"/>
              </a:rPr>
              <a:t>github</a:t>
            </a:r>
            <a:endParaRPr lang="en-US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AF801786-B5D4-417D-A23F-82C31FA5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526" y="161557"/>
            <a:ext cx="4404737" cy="10998568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BD2E4B01-0612-4FCA-8746-EA65D738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006" y="3502981"/>
            <a:ext cx="873650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9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3628931" y="3410957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9000" dirty="0">
                <a:solidFill>
                  <a:schemeClr val="accent3"/>
                </a:solidFill>
              </a:rPr>
              <a:t>The End</a:t>
            </a:r>
            <a:endParaRPr sz="9000" dirty="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3628931" y="6233737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en-GB" dirty="0"/>
              <a:t>B</a:t>
            </a:r>
            <a:r>
              <a:rPr lang="en" dirty="0"/>
              <a:t>y:osama alwajeeh</a:t>
            </a:r>
            <a:endParaRPr dirty="0"/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9879170" y="4947112"/>
            <a:ext cx="2891790" cy="50661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-GB" dirty="0"/>
              <a:t>Osama100alwijh</a:t>
            </a:r>
          </a:p>
        </p:txBody>
      </p:sp>
      <p:sp>
        <p:nvSpPr>
          <p:cNvPr id="13" name="Google Shape;895;p45">
            <a:hlinkClick r:id="rId3"/>
            <a:extLst>
              <a:ext uri="{FF2B5EF4-FFF2-40B4-BE49-F238E27FC236}">
                <a16:creationId xmlns:a16="http://schemas.microsoft.com/office/drawing/2014/main" id="{B84168B2-41CB-42C0-B76F-8BA19AD2A654}"/>
              </a:ext>
            </a:extLst>
          </p:cNvPr>
          <p:cNvSpPr/>
          <p:nvPr/>
        </p:nvSpPr>
        <p:spPr>
          <a:xfrm>
            <a:off x="9290270" y="4987826"/>
            <a:ext cx="588901" cy="425186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rgbClr val="55B5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100" dirty="0">
              <a:solidFill>
                <a:srgbClr val="666666"/>
              </a:solidFill>
            </a:endParaRPr>
          </a:p>
        </p:txBody>
      </p:sp>
      <p:pic>
        <p:nvPicPr>
          <p:cNvPr id="6" name="رسم 5">
            <a:hlinkClick r:id="rId4"/>
            <a:extLst>
              <a:ext uri="{FF2B5EF4-FFF2-40B4-BE49-F238E27FC236}">
                <a16:creationId xmlns:a16="http://schemas.microsoft.com/office/drawing/2014/main" id="{7A1A8125-0608-4FF4-AEAC-8FFDC11E9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0270" y="6068573"/>
            <a:ext cx="588901" cy="607898"/>
          </a:xfrm>
          <a:prstGeom prst="rect">
            <a:avLst/>
          </a:prstGeom>
        </p:spPr>
      </p:pic>
      <p:sp>
        <p:nvSpPr>
          <p:cNvPr id="21" name="Google Shape;861;p43">
            <a:extLst>
              <a:ext uri="{FF2B5EF4-FFF2-40B4-BE49-F238E27FC236}">
                <a16:creationId xmlns:a16="http://schemas.microsoft.com/office/drawing/2014/main" id="{6C815D33-8344-4E50-AC0F-198E9C7A29C6}"/>
              </a:ext>
            </a:extLst>
          </p:cNvPr>
          <p:cNvSpPr txBox="1">
            <a:spLocks/>
          </p:cNvSpPr>
          <p:nvPr/>
        </p:nvSpPr>
        <p:spPr>
          <a:xfrm>
            <a:off x="9879171" y="6119215"/>
            <a:ext cx="3680463" cy="506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180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github.com/Osama100alwijh</a:t>
            </a:r>
            <a:endParaRPr lang="en-US" sz="1800" dirty="0"/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مجموعة 41">
            <a:extLst>
              <a:ext uri="{FF2B5EF4-FFF2-40B4-BE49-F238E27FC236}">
                <a16:creationId xmlns:a16="http://schemas.microsoft.com/office/drawing/2014/main" id="{A553D138-F496-4083-BC22-AF18EDC6276E}"/>
              </a:ext>
            </a:extLst>
          </p:cNvPr>
          <p:cNvGrpSpPr/>
          <p:nvPr/>
        </p:nvGrpSpPr>
        <p:grpSpPr>
          <a:xfrm>
            <a:off x="3164500" y="7801146"/>
            <a:ext cx="9048452" cy="1355359"/>
            <a:chOff x="7202794" y="3708396"/>
            <a:chExt cx="6921349" cy="1355359"/>
          </a:xfrm>
        </p:grpSpPr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7315970" y="3708396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7315970" y="3942294"/>
              <a:ext cx="6808173" cy="71686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init</a:t>
              </a:r>
              <a:endParaRPr lang="en-US" b="1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  <a:p>
              <a:r>
                <a:rPr lang="en-US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</a:t>
              </a:r>
              <a:r>
                <a:rPr lang="ar-EG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en-GB" b="1" spc="300" dirty="0">
                  <a:solidFill>
                    <a:srgbClr val="FF0000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en-GB" b="1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config</a:t>
              </a:r>
              <a:r>
                <a:rPr lang="en-GB" b="1" spc="300" dirty="0">
                  <a:solidFill>
                    <a:srgbClr val="FF0000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en-GB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--</a:t>
              </a:r>
              <a:r>
                <a:rPr lang="en-GB" b="1" spc="300" dirty="0" err="1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glo</a:t>
              </a:r>
              <a:r>
                <a:rPr lang="en-GB" b="1" spc="300" dirty="0">
                  <a:solidFill>
                    <a:srgbClr val="FF0000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ar-EG" b="1" spc="300" dirty="0">
                  <a:solidFill>
                    <a:srgbClr val="FF0000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en-GB" b="1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user.email</a:t>
              </a:r>
              <a:r>
                <a:rPr lang="en-GB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 “osama100alwijh@gmail.com"</a:t>
              </a:r>
              <a:endParaRPr lang="ar-EG" b="1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7202794" y="4659157"/>
              <a:ext cx="6303845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GB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git</a:t>
              </a:r>
              <a:r>
                <a:rPr lang="ar-EG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en-GB" b="1" spc="300" dirty="0">
                  <a:solidFill>
                    <a:srgbClr val="FF0000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en-GB" b="1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config</a:t>
              </a:r>
              <a:r>
                <a:rPr lang="en-GB" b="1" spc="300" dirty="0">
                  <a:solidFill>
                    <a:srgbClr val="FF0000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en-GB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--</a:t>
              </a:r>
              <a:r>
                <a:rPr lang="en-GB" b="1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global</a:t>
              </a:r>
              <a:r>
                <a:rPr lang="en-GB" b="1" spc="300" dirty="0">
                  <a:solidFill>
                    <a:srgbClr val="FF0000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ar-EG" b="1" spc="300" dirty="0">
                  <a:solidFill>
                    <a:srgbClr val="FF0000"/>
                  </a:solidFill>
                  <a:latin typeface="Cairo" pitchFamily="2" charset="-78"/>
                  <a:cs typeface="Cairo" pitchFamily="2" charset="-78"/>
                </a:rPr>
                <a:t> </a:t>
              </a:r>
              <a:r>
                <a:rPr lang="en-GB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user.name “osama </a:t>
              </a:r>
              <a:r>
                <a:rPr lang="en-GB" b="1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alwajeeh</a:t>
              </a:r>
              <a:r>
                <a:rPr lang="en-GB" b="1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"</a:t>
              </a:r>
              <a:endParaRPr lang="ar-EG" b="1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</p:grp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7B623B3B-DEEA-4D14-8AD2-634D57CD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961" y="2681299"/>
            <a:ext cx="8900494" cy="4894062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FDC8371A-EF49-44FF-BFD6-03F0287F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951" y="0"/>
            <a:ext cx="4238311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0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913058E3-56D4-4FD7-96E8-DC74E3D9464F}"/>
              </a:ext>
            </a:extLst>
          </p:cNvPr>
          <p:cNvGrpSpPr/>
          <p:nvPr/>
        </p:nvGrpSpPr>
        <p:grpSpPr>
          <a:xfrm>
            <a:off x="9375526" y="8790369"/>
            <a:ext cx="5638298" cy="1723245"/>
            <a:chOff x="6553702" y="3752243"/>
            <a:chExt cx="5638298" cy="1723245"/>
          </a:xfrm>
        </p:grpSpPr>
        <p:sp>
          <p:nvSpPr>
            <p:cNvPr id="27" name="Google Shape;480;p33">
              <a:extLst>
                <a:ext uri="{FF2B5EF4-FFF2-40B4-BE49-F238E27FC236}">
                  <a16:creationId xmlns:a16="http://schemas.microsoft.com/office/drawing/2014/main" id="{C36F93B6-7CD3-47E6-AA67-F6DE71028E12}"/>
                </a:ext>
              </a:extLst>
            </p:cNvPr>
            <p:cNvSpPr/>
            <p:nvPr/>
          </p:nvSpPr>
          <p:spPr>
            <a:xfrm>
              <a:off x="6553704" y="3752243"/>
              <a:ext cx="4864936" cy="1723245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6666878" y="3876611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6553702" y="4353105"/>
              <a:ext cx="5638298" cy="4045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echo 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“</a:t>
              </a:r>
              <a:r>
                <a:rPr lang="en-US" b="1" kern="100" spc="300" dirty="0" err="1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continuct</a:t>
              </a:r>
              <a:r>
                <a:rPr lang="en-US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” </a:t>
              </a:r>
              <a:r>
                <a:rPr lang="en-US" b="1" kern="100" spc="300" dirty="0" err="1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namefele</a:t>
              </a:r>
              <a:endParaRPr lang="ar-EG" b="1" kern="100" spc="300" dirty="0">
                <a:solidFill>
                  <a:srgbClr val="F8E81C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6553702" y="4827372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status</a:t>
              </a:r>
              <a:r>
                <a:rPr lang="ar-EG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 </a:t>
              </a:r>
            </a:p>
          </p:txBody>
        </p:sp>
      </p:grpSp>
      <p:sp>
        <p:nvSpPr>
          <p:cNvPr id="17" name="عنوان 1">
            <a:extLst>
              <a:ext uri="{FF2B5EF4-FFF2-40B4-BE49-F238E27FC236}">
                <a16:creationId xmlns:a16="http://schemas.microsoft.com/office/drawing/2014/main" id="{E6A59E47-324D-43E6-A8F7-398EFBDE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157" y="536448"/>
            <a:ext cx="15853649" cy="926123"/>
          </a:xfrm>
        </p:spPr>
        <p:txBody>
          <a:bodyPr/>
          <a:lstStyle/>
          <a:p>
            <a:pPr algn="ctr" rtl="1"/>
            <a:r>
              <a:rPr lang="ar-YE" dirty="0">
                <a:highlight>
                  <a:srgbClr val="666666"/>
                </a:highlight>
              </a:rPr>
              <a:t>2. إنشاء الملفات وإدارتها</a:t>
            </a:r>
            <a:br>
              <a:rPr lang="ar-YE" dirty="0">
                <a:highlight>
                  <a:srgbClr val="666666"/>
                </a:highlight>
              </a:rPr>
            </a:br>
            <a:endParaRPr lang="en-US" dirty="0">
              <a:highlight>
                <a:srgbClr val="666666"/>
              </a:highlight>
            </a:endParaRPr>
          </a:p>
        </p:txBody>
      </p:sp>
      <p:pic>
        <p:nvPicPr>
          <p:cNvPr id="18" name="عنصر نائب للمحتوى 4">
            <a:extLst>
              <a:ext uri="{FF2B5EF4-FFF2-40B4-BE49-F238E27FC236}">
                <a16:creationId xmlns:a16="http://schemas.microsoft.com/office/drawing/2014/main" id="{81A0B7A3-50E3-4120-884D-1A297E9F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84" y="2432641"/>
            <a:ext cx="11721020" cy="624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96C2392D-BC15-4EFB-9ACB-5AA4B0518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9" y="176716"/>
            <a:ext cx="3574090" cy="990686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6BDE51C4-F216-4CB9-A4FB-5A60F32ED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1846" y="245063"/>
            <a:ext cx="2057578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9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ABFFDFC3-FA68-4A66-89F5-FDCBAAF1E402}"/>
              </a:ext>
            </a:extLst>
          </p:cNvPr>
          <p:cNvGrpSpPr/>
          <p:nvPr/>
        </p:nvGrpSpPr>
        <p:grpSpPr>
          <a:xfrm>
            <a:off x="2156145" y="2584059"/>
            <a:ext cx="13150060" cy="4908710"/>
            <a:chOff x="464091" y="974645"/>
            <a:chExt cx="10803677" cy="4908710"/>
          </a:xfrm>
        </p:grpSpPr>
        <p:sp>
          <p:nvSpPr>
            <p:cNvPr id="15" name="Google Shape;480;p33">
              <a:extLst>
                <a:ext uri="{FF2B5EF4-FFF2-40B4-BE49-F238E27FC236}">
                  <a16:creationId xmlns:a16="http://schemas.microsoft.com/office/drawing/2014/main" id="{6F43F670-5795-476A-B8F1-32BDC3B9ED5D}"/>
                </a:ext>
              </a:extLst>
            </p:cNvPr>
            <p:cNvSpPr/>
            <p:nvPr/>
          </p:nvSpPr>
          <p:spPr>
            <a:xfrm>
              <a:off x="464091" y="974645"/>
              <a:ext cx="10803677" cy="490871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484;p33">
              <a:extLst>
                <a:ext uri="{FF2B5EF4-FFF2-40B4-BE49-F238E27FC236}">
                  <a16:creationId xmlns:a16="http://schemas.microsoft.com/office/drawing/2014/main" id="{A579A75A-0206-49E7-8153-4A20B48C8C16}"/>
                </a:ext>
              </a:extLst>
            </p:cNvPr>
            <p:cNvGrpSpPr/>
            <p:nvPr/>
          </p:nvGrpSpPr>
          <p:grpSpPr>
            <a:xfrm>
              <a:off x="601329" y="1193164"/>
              <a:ext cx="635280" cy="147600"/>
              <a:chOff x="2147366" y="4139382"/>
              <a:chExt cx="635280" cy="147600"/>
            </a:xfrm>
          </p:grpSpPr>
          <p:sp>
            <p:nvSpPr>
              <p:cNvPr id="22" name="Google Shape;485;p33">
                <a:extLst>
                  <a:ext uri="{FF2B5EF4-FFF2-40B4-BE49-F238E27FC236}">
                    <a16:creationId xmlns:a16="http://schemas.microsoft.com/office/drawing/2014/main" id="{DEFB86BA-CE77-485D-8527-740630893299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86;p33">
                <a:extLst>
                  <a:ext uri="{FF2B5EF4-FFF2-40B4-BE49-F238E27FC236}">
                    <a16:creationId xmlns:a16="http://schemas.microsoft.com/office/drawing/2014/main" id="{D559F1A4-FC7C-47CB-AD38-FCDF9C9E8BF9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87;p33">
                <a:extLst>
                  <a:ext uri="{FF2B5EF4-FFF2-40B4-BE49-F238E27FC236}">
                    <a16:creationId xmlns:a16="http://schemas.microsoft.com/office/drawing/2014/main" id="{CD519045-89FA-4296-905A-40B5C30EAC65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913058E3-56D4-4FD7-96E8-DC74E3D9464F}"/>
              </a:ext>
            </a:extLst>
          </p:cNvPr>
          <p:cNvGrpSpPr/>
          <p:nvPr/>
        </p:nvGrpSpPr>
        <p:grpSpPr>
          <a:xfrm>
            <a:off x="6818862" y="7686835"/>
            <a:ext cx="5638299" cy="2104257"/>
            <a:chOff x="6553702" y="3752243"/>
            <a:chExt cx="5638299" cy="2104257"/>
          </a:xfrm>
        </p:grpSpPr>
        <p:sp>
          <p:nvSpPr>
            <p:cNvPr id="27" name="Google Shape;480;p33">
              <a:extLst>
                <a:ext uri="{FF2B5EF4-FFF2-40B4-BE49-F238E27FC236}">
                  <a16:creationId xmlns:a16="http://schemas.microsoft.com/office/drawing/2014/main" id="{C36F93B6-7CD3-47E6-AA67-F6DE71028E12}"/>
                </a:ext>
              </a:extLst>
            </p:cNvPr>
            <p:cNvSpPr/>
            <p:nvPr/>
          </p:nvSpPr>
          <p:spPr>
            <a:xfrm>
              <a:off x="6553704" y="3752243"/>
              <a:ext cx="4864936" cy="1723245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6666878" y="3876611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6553703" y="4301074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add 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firstAssignment.txt 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6553702" y="4827372"/>
              <a:ext cx="5638298" cy="10291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commit </a:t>
              </a:r>
              <a:r>
                <a:rPr lang="en-GB" b="1" kern="100" spc="300" dirty="0">
                  <a:solidFill>
                    <a:srgbClr val="FF0000"/>
                  </a:solidFill>
                  <a:latin typeface="Cairo" pitchFamily="2" charset="-78"/>
                  <a:cs typeface="Cairo" pitchFamily="2" charset="-78"/>
                </a:rPr>
                <a:t>–m</a:t>
              </a:r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 “First Assignment”</a:t>
              </a:r>
              <a:r>
                <a:rPr lang="ar-EG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 </a:t>
              </a:r>
              <a:endParaRPr lang="en-US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log </a:t>
              </a:r>
              <a:r>
                <a:rPr lang="ar-EG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 </a:t>
              </a:r>
            </a:p>
            <a:p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</p:grp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3A125D7F-CD46-4152-8349-2A4D459C663D}"/>
              </a:ext>
            </a:extLst>
          </p:cNvPr>
          <p:cNvSpPr txBox="1"/>
          <p:nvPr/>
        </p:nvSpPr>
        <p:spPr>
          <a:xfrm>
            <a:off x="3366241" y="734282"/>
            <a:ext cx="8275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YE" sz="3600" b="1" i="0" dirty="0">
                <a:solidFill>
                  <a:schemeClr val="tx1">
                    <a:lumMod val="75000"/>
                  </a:schemeClr>
                </a:solidFill>
                <a:effectLst/>
                <a:latin typeface="quote-cjk-patch"/>
              </a:rPr>
              <a:t>3. إضافة الملفات وعمل </a:t>
            </a:r>
            <a:r>
              <a:rPr lang="en-US" sz="3600" b="1" i="0" dirty="0">
                <a:solidFill>
                  <a:schemeClr val="tx1">
                    <a:lumMod val="75000"/>
                  </a:schemeClr>
                </a:solidFill>
                <a:effectLst/>
                <a:latin typeface="quote-cjk-patch"/>
              </a:rPr>
              <a:t>Commit</a:t>
            </a:r>
            <a:br>
              <a:rPr lang="en-US" sz="3600" b="1" i="0" dirty="0">
                <a:solidFill>
                  <a:schemeClr val="tx1">
                    <a:lumMod val="75000"/>
                  </a:schemeClr>
                </a:solidFill>
                <a:effectLst/>
                <a:latin typeface="quote-cjk-patch"/>
              </a:rPr>
            </a:br>
            <a:endParaRPr lang="en-US" sz="3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" name="عنصر نائب للمحتوى 6">
            <a:extLst>
              <a:ext uri="{FF2B5EF4-FFF2-40B4-BE49-F238E27FC236}">
                <a16:creationId xmlns:a16="http://schemas.microsoft.com/office/drawing/2014/main" id="{D05365F9-285E-4929-96B5-A7BDA035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33" y="3044448"/>
            <a:ext cx="9479311" cy="437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11472B84-C528-44AF-863B-593910CB4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53" y="9791092"/>
            <a:ext cx="13947478" cy="1074513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99084C90-5E4B-4DC3-9E84-26D41F89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9486" y="374840"/>
            <a:ext cx="4065503" cy="90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0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ABFFDFC3-FA68-4A66-89F5-FDCBAAF1E402}"/>
              </a:ext>
            </a:extLst>
          </p:cNvPr>
          <p:cNvGrpSpPr/>
          <p:nvPr/>
        </p:nvGrpSpPr>
        <p:grpSpPr>
          <a:xfrm>
            <a:off x="2513089" y="3125707"/>
            <a:ext cx="10803677" cy="4908710"/>
            <a:chOff x="464091" y="974645"/>
            <a:chExt cx="10803677" cy="4908710"/>
          </a:xfrm>
        </p:grpSpPr>
        <p:sp>
          <p:nvSpPr>
            <p:cNvPr id="15" name="Google Shape;480;p33">
              <a:extLst>
                <a:ext uri="{FF2B5EF4-FFF2-40B4-BE49-F238E27FC236}">
                  <a16:creationId xmlns:a16="http://schemas.microsoft.com/office/drawing/2014/main" id="{6F43F670-5795-476A-B8F1-32BDC3B9ED5D}"/>
                </a:ext>
              </a:extLst>
            </p:cNvPr>
            <p:cNvSpPr/>
            <p:nvPr/>
          </p:nvSpPr>
          <p:spPr>
            <a:xfrm>
              <a:off x="464091" y="974645"/>
              <a:ext cx="10803677" cy="490871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484;p33">
              <a:extLst>
                <a:ext uri="{FF2B5EF4-FFF2-40B4-BE49-F238E27FC236}">
                  <a16:creationId xmlns:a16="http://schemas.microsoft.com/office/drawing/2014/main" id="{A579A75A-0206-49E7-8153-4A20B48C8C16}"/>
                </a:ext>
              </a:extLst>
            </p:cNvPr>
            <p:cNvGrpSpPr/>
            <p:nvPr/>
          </p:nvGrpSpPr>
          <p:grpSpPr>
            <a:xfrm>
              <a:off x="601329" y="1193164"/>
              <a:ext cx="635280" cy="147600"/>
              <a:chOff x="2147366" y="4139382"/>
              <a:chExt cx="635280" cy="147600"/>
            </a:xfrm>
          </p:grpSpPr>
          <p:sp>
            <p:nvSpPr>
              <p:cNvPr id="22" name="Google Shape;485;p33">
                <a:extLst>
                  <a:ext uri="{FF2B5EF4-FFF2-40B4-BE49-F238E27FC236}">
                    <a16:creationId xmlns:a16="http://schemas.microsoft.com/office/drawing/2014/main" id="{DEFB86BA-CE77-485D-8527-740630893299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86;p33">
                <a:extLst>
                  <a:ext uri="{FF2B5EF4-FFF2-40B4-BE49-F238E27FC236}">
                    <a16:creationId xmlns:a16="http://schemas.microsoft.com/office/drawing/2014/main" id="{D559F1A4-FC7C-47CB-AD38-FCDF9C9E8BF9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87;p33">
                <a:extLst>
                  <a:ext uri="{FF2B5EF4-FFF2-40B4-BE49-F238E27FC236}">
                    <a16:creationId xmlns:a16="http://schemas.microsoft.com/office/drawing/2014/main" id="{CD519045-89FA-4296-905A-40B5C30EAC65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913058E3-56D4-4FD7-96E8-DC74E3D9464F}"/>
              </a:ext>
            </a:extLst>
          </p:cNvPr>
          <p:cNvGrpSpPr/>
          <p:nvPr/>
        </p:nvGrpSpPr>
        <p:grpSpPr>
          <a:xfrm>
            <a:off x="6192456" y="8544379"/>
            <a:ext cx="9213447" cy="1748588"/>
            <a:chOff x="6553700" y="3752243"/>
            <a:chExt cx="7662897" cy="1748588"/>
          </a:xfrm>
        </p:grpSpPr>
        <p:sp>
          <p:nvSpPr>
            <p:cNvPr id="27" name="Google Shape;480;p33">
              <a:extLst>
                <a:ext uri="{FF2B5EF4-FFF2-40B4-BE49-F238E27FC236}">
                  <a16:creationId xmlns:a16="http://schemas.microsoft.com/office/drawing/2014/main" id="{C36F93B6-7CD3-47E6-AA67-F6DE71028E12}"/>
                </a:ext>
              </a:extLst>
            </p:cNvPr>
            <p:cNvSpPr/>
            <p:nvPr/>
          </p:nvSpPr>
          <p:spPr>
            <a:xfrm>
              <a:off x="6553703" y="3752243"/>
              <a:ext cx="6977205" cy="1723245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6666878" y="3876611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6614661" y="4303341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branch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6553700" y="4783968"/>
              <a:ext cx="7662897" cy="71686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switch </a:t>
              </a:r>
              <a:r>
                <a:rPr lang="en-GB" b="1" kern="100" spc="300" dirty="0" err="1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bratch_name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 switched to branch “</a:t>
              </a:r>
              <a:r>
                <a:rPr lang="en-GB" b="1" kern="100" spc="300" dirty="0" err="1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branch_name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”</a:t>
              </a:r>
            </a:p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switch -c </a:t>
              </a:r>
              <a:r>
                <a:rPr lang="en-GB" b="1" kern="100" spc="300" dirty="0" err="1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bratch_name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/login 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</p:grp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B0393528-45F2-4310-AEB5-2361CA1C11BF}"/>
              </a:ext>
            </a:extLst>
          </p:cNvPr>
          <p:cNvSpPr txBox="1"/>
          <p:nvPr/>
        </p:nvSpPr>
        <p:spPr>
          <a:xfrm>
            <a:off x="3544191" y="1999713"/>
            <a:ext cx="8275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YE" sz="3600" b="1" i="0" dirty="0">
                <a:solidFill>
                  <a:schemeClr val="tx1">
                    <a:lumMod val="75000"/>
                  </a:schemeClr>
                </a:solidFill>
                <a:effectLst/>
                <a:latin typeface="quote-cjk-patch"/>
              </a:rPr>
              <a:t>4. العمل مع الفروع</a:t>
            </a:r>
            <a:br>
              <a:rPr lang="ar-YE" sz="3600" b="1" i="0" dirty="0">
                <a:solidFill>
                  <a:schemeClr val="tx1">
                    <a:lumMod val="75000"/>
                  </a:schemeClr>
                </a:solidFill>
                <a:effectLst/>
                <a:latin typeface="quote-cjk-patch"/>
              </a:rPr>
            </a:br>
            <a:endParaRPr lang="en-US" sz="3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9" name="عنصر نائب للمحتوى 4">
            <a:extLst>
              <a:ext uri="{FF2B5EF4-FFF2-40B4-BE49-F238E27FC236}">
                <a16:creationId xmlns:a16="http://schemas.microsoft.com/office/drawing/2014/main" id="{42061261-7EC8-4449-BCD5-C331DCCD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27" y="3648346"/>
            <a:ext cx="11388204" cy="46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4E443848-F46B-4F47-BF25-11BF8491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3" y="8668747"/>
            <a:ext cx="5917642" cy="2491378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2FAC2152-B251-4AB4-9141-10A86369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5649" y="0"/>
            <a:ext cx="5311600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1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ABFFDFC3-FA68-4A66-89F5-FDCBAAF1E402}"/>
              </a:ext>
            </a:extLst>
          </p:cNvPr>
          <p:cNvGrpSpPr/>
          <p:nvPr/>
        </p:nvGrpSpPr>
        <p:grpSpPr>
          <a:xfrm>
            <a:off x="2276905" y="2401464"/>
            <a:ext cx="10803677" cy="4908710"/>
            <a:chOff x="464091" y="974645"/>
            <a:chExt cx="10803677" cy="4908710"/>
          </a:xfrm>
        </p:grpSpPr>
        <p:sp>
          <p:nvSpPr>
            <p:cNvPr id="15" name="Google Shape;480;p33">
              <a:extLst>
                <a:ext uri="{FF2B5EF4-FFF2-40B4-BE49-F238E27FC236}">
                  <a16:creationId xmlns:a16="http://schemas.microsoft.com/office/drawing/2014/main" id="{6F43F670-5795-476A-B8F1-32BDC3B9ED5D}"/>
                </a:ext>
              </a:extLst>
            </p:cNvPr>
            <p:cNvSpPr/>
            <p:nvPr/>
          </p:nvSpPr>
          <p:spPr>
            <a:xfrm>
              <a:off x="464091" y="974645"/>
              <a:ext cx="10803677" cy="490871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484;p33">
              <a:extLst>
                <a:ext uri="{FF2B5EF4-FFF2-40B4-BE49-F238E27FC236}">
                  <a16:creationId xmlns:a16="http://schemas.microsoft.com/office/drawing/2014/main" id="{A579A75A-0206-49E7-8153-4A20B48C8C16}"/>
                </a:ext>
              </a:extLst>
            </p:cNvPr>
            <p:cNvGrpSpPr/>
            <p:nvPr/>
          </p:nvGrpSpPr>
          <p:grpSpPr>
            <a:xfrm>
              <a:off x="601329" y="1193164"/>
              <a:ext cx="635280" cy="147600"/>
              <a:chOff x="2147366" y="4139382"/>
              <a:chExt cx="635280" cy="147600"/>
            </a:xfrm>
          </p:grpSpPr>
          <p:sp>
            <p:nvSpPr>
              <p:cNvPr id="22" name="Google Shape;485;p33">
                <a:extLst>
                  <a:ext uri="{FF2B5EF4-FFF2-40B4-BE49-F238E27FC236}">
                    <a16:creationId xmlns:a16="http://schemas.microsoft.com/office/drawing/2014/main" id="{DEFB86BA-CE77-485D-8527-740630893299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86;p33">
                <a:extLst>
                  <a:ext uri="{FF2B5EF4-FFF2-40B4-BE49-F238E27FC236}">
                    <a16:creationId xmlns:a16="http://schemas.microsoft.com/office/drawing/2014/main" id="{D559F1A4-FC7C-47CB-AD38-FCDF9C9E8BF9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87;p33">
                <a:extLst>
                  <a:ext uri="{FF2B5EF4-FFF2-40B4-BE49-F238E27FC236}">
                    <a16:creationId xmlns:a16="http://schemas.microsoft.com/office/drawing/2014/main" id="{CD519045-89FA-4296-905A-40B5C30EAC65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913058E3-56D4-4FD7-96E8-DC74E3D9464F}"/>
              </a:ext>
            </a:extLst>
          </p:cNvPr>
          <p:cNvGrpSpPr/>
          <p:nvPr/>
        </p:nvGrpSpPr>
        <p:grpSpPr>
          <a:xfrm>
            <a:off x="6283021" y="7035416"/>
            <a:ext cx="5766441" cy="1723245"/>
            <a:chOff x="6425559" y="3612037"/>
            <a:chExt cx="5766441" cy="1723245"/>
          </a:xfrm>
        </p:grpSpPr>
        <p:sp>
          <p:nvSpPr>
            <p:cNvPr id="27" name="Google Shape;480;p33">
              <a:extLst>
                <a:ext uri="{FF2B5EF4-FFF2-40B4-BE49-F238E27FC236}">
                  <a16:creationId xmlns:a16="http://schemas.microsoft.com/office/drawing/2014/main" id="{C36F93B6-7CD3-47E6-AA67-F6DE71028E12}"/>
                </a:ext>
              </a:extLst>
            </p:cNvPr>
            <p:cNvSpPr/>
            <p:nvPr/>
          </p:nvSpPr>
          <p:spPr>
            <a:xfrm>
              <a:off x="6425559" y="3612037"/>
              <a:ext cx="4864936" cy="1723245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6666878" y="3876611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6553702" y="4115229"/>
              <a:ext cx="5638298" cy="71686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switch </a:t>
              </a:r>
              <a:r>
                <a:rPr lang="en-GB" b="1" kern="100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branch_name</a:t>
              </a:r>
              <a:endParaRPr lang="en-GB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  <a:p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Echo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  “</a:t>
              </a:r>
              <a:r>
                <a:rPr lang="en-GB" b="1" kern="100" spc="300" dirty="0" err="1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continure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”  </a:t>
              </a:r>
              <a:r>
                <a:rPr lang="en-GB" b="1" kern="100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name_file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6553702" y="4827372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add </a:t>
              </a:r>
              <a:r>
                <a:rPr lang="en-GB" b="1" kern="100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name_file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</p:grp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54ADD7D9-FFAF-4CAC-A0C9-9E79EF344ED7}"/>
              </a:ext>
            </a:extLst>
          </p:cNvPr>
          <p:cNvSpPr txBox="1"/>
          <p:nvPr/>
        </p:nvSpPr>
        <p:spPr>
          <a:xfrm>
            <a:off x="4093469" y="701498"/>
            <a:ext cx="826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YE" sz="4000" b="1" i="0" dirty="0">
                <a:solidFill>
                  <a:schemeClr val="tx1">
                    <a:lumMod val="75000"/>
                  </a:schemeClr>
                </a:solidFill>
                <a:effectLst/>
                <a:latin typeface="quote-cjk-patch"/>
              </a:rPr>
              <a:t>5. إجراء تعديلات على الفروع</a:t>
            </a:r>
            <a:endParaRPr lang="en-US" sz="40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950CEE08-C391-47F6-95D1-6C8CC7DED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44" y="3079356"/>
            <a:ext cx="9005136" cy="3351923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CAD30193-534C-434F-8672-6FEEC9C3B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9847" y="151066"/>
            <a:ext cx="4864936" cy="110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3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ABFFDFC3-FA68-4A66-89F5-FDCBAAF1E402}"/>
              </a:ext>
            </a:extLst>
          </p:cNvPr>
          <p:cNvGrpSpPr/>
          <p:nvPr/>
        </p:nvGrpSpPr>
        <p:grpSpPr>
          <a:xfrm>
            <a:off x="2593723" y="3125707"/>
            <a:ext cx="10803677" cy="4908710"/>
            <a:chOff x="464091" y="974645"/>
            <a:chExt cx="10803677" cy="4908710"/>
          </a:xfrm>
        </p:grpSpPr>
        <p:sp>
          <p:nvSpPr>
            <p:cNvPr id="15" name="Google Shape;480;p33">
              <a:extLst>
                <a:ext uri="{FF2B5EF4-FFF2-40B4-BE49-F238E27FC236}">
                  <a16:creationId xmlns:a16="http://schemas.microsoft.com/office/drawing/2014/main" id="{6F43F670-5795-476A-B8F1-32BDC3B9ED5D}"/>
                </a:ext>
              </a:extLst>
            </p:cNvPr>
            <p:cNvSpPr/>
            <p:nvPr/>
          </p:nvSpPr>
          <p:spPr>
            <a:xfrm>
              <a:off x="464091" y="974645"/>
              <a:ext cx="10803677" cy="490871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484;p33">
              <a:extLst>
                <a:ext uri="{FF2B5EF4-FFF2-40B4-BE49-F238E27FC236}">
                  <a16:creationId xmlns:a16="http://schemas.microsoft.com/office/drawing/2014/main" id="{A579A75A-0206-49E7-8153-4A20B48C8C16}"/>
                </a:ext>
              </a:extLst>
            </p:cNvPr>
            <p:cNvGrpSpPr/>
            <p:nvPr/>
          </p:nvGrpSpPr>
          <p:grpSpPr>
            <a:xfrm>
              <a:off x="601329" y="1193164"/>
              <a:ext cx="635280" cy="147600"/>
              <a:chOff x="2147366" y="4139382"/>
              <a:chExt cx="635280" cy="147600"/>
            </a:xfrm>
          </p:grpSpPr>
          <p:sp>
            <p:nvSpPr>
              <p:cNvPr id="22" name="Google Shape;485;p33">
                <a:extLst>
                  <a:ext uri="{FF2B5EF4-FFF2-40B4-BE49-F238E27FC236}">
                    <a16:creationId xmlns:a16="http://schemas.microsoft.com/office/drawing/2014/main" id="{DEFB86BA-CE77-485D-8527-740630893299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86;p33">
                <a:extLst>
                  <a:ext uri="{FF2B5EF4-FFF2-40B4-BE49-F238E27FC236}">
                    <a16:creationId xmlns:a16="http://schemas.microsoft.com/office/drawing/2014/main" id="{D559F1A4-FC7C-47CB-AD38-FCDF9C9E8BF9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87;p33">
                <a:extLst>
                  <a:ext uri="{FF2B5EF4-FFF2-40B4-BE49-F238E27FC236}">
                    <a16:creationId xmlns:a16="http://schemas.microsoft.com/office/drawing/2014/main" id="{CD519045-89FA-4296-905A-40B5C30EAC65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913058E3-56D4-4FD7-96E8-DC74E3D9464F}"/>
              </a:ext>
            </a:extLst>
          </p:cNvPr>
          <p:cNvGrpSpPr/>
          <p:nvPr/>
        </p:nvGrpSpPr>
        <p:grpSpPr>
          <a:xfrm>
            <a:off x="5885408" y="7172794"/>
            <a:ext cx="5861979" cy="1723245"/>
            <a:chOff x="6330022" y="3796287"/>
            <a:chExt cx="5861979" cy="1723245"/>
          </a:xfrm>
        </p:grpSpPr>
        <p:sp>
          <p:nvSpPr>
            <p:cNvPr id="27" name="Google Shape;480;p33">
              <a:extLst>
                <a:ext uri="{FF2B5EF4-FFF2-40B4-BE49-F238E27FC236}">
                  <a16:creationId xmlns:a16="http://schemas.microsoft.com/office/drawing/2014/main" id="{C36F93B6-7CD3-47E6-AA67-F6DE71028E12}"/>
                </a:ext>
              </a:extLst>
            </p:cNvPr>
            <p:cNvSpPr/>
            <p:nvPr/>
          </p:nvSpPr>
          <p:spPr>
            <a:xfrm>
              <a:off x="6330022" y="3796287"/>
              <a:ext cx="4864936" cy="1723245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6666878" y="3876611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6553703" y="4301074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checkout 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testing_branch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6553702" y="4827372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switch 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testing_branch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</p:grpSp>
      <p:pic>
        <p:nvPicPr>
          <p:cNvPr id="5" name="صورة 4">
            <a:extLst>
              <a:ext uri="{FF2B5EF4-FFF2-40B4-BE49-F238E27FC236}">
                <a16:creationId xmlns:a16="http://schemas.microsoft.com/office/drawing/2014/main" id="{7762FE9B-B6B4-4015-9932-B7069C81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62" y="3710345"/>
            <a:ext cx="8072206" cy="3174355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88B00EF7-FD12-4DE4-8D4B-57EC8FA0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9" y="77443"/>
            <a:ext cx="5311600" cy="11082682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214078F9-7FAB-4FDB-8E1C-29CBB2F9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42" y="10017324"/>
            <a:ext cx="1622096" cy="9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7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ABFFDFC3-FA68-4A66-89F5-FDCBAAF1E402}"/>
              </a:ext>
            </a:extLst>
          </p:cNvPr>
          <p:cNvGrpSpPr/>
          <p:nvPr/>
        </p:nvGrpSpPr>
        <p:grpSpPr>
          <a:xfrm>
            <a:off x="2637519" y="3125707"/>
            <a:ext cx="10803677" cy="4908710"/>
            <a:chOff x="464091" y="974645"/>
            <a:chExt cx="10803677" cy="4908710"/>
          </a:xfrm>
        </p:grpSpPr>
        <p:sp>
          <p:nvSpPr>
            <p:cNvPr id="15" name="Google Shape;480;p33">
              <a:extLst>
                <a:ext uri="{FF2B5EF4-FFF2-40B4-BE49-F238E27FC236}">
                  <a16:creationId xmlns:a16="http://schemas.microsoft.com/office/drawing/2014/main" id="{6F43F670-5795-476A-B8F1-32BDC3B9ED5D}"/>
                </a:ext>
              </a:extLst>
            </p:cNvPr>
            <p:cNvSpPr/>
            <p:nvPr/>
          </p:nvSpPr>
          <p:spPr>
            <a:xfrm>
              <a:off x="464091" y="974645"/>
              <a:ext cx="10803677" cy="490871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484;p33">
              <a:extLst>
                <a:ext uri="{FF2B5EF4-FFF2-40B4-BE49-F238E27FC236}">
                  <a16:creationId xmlns:a16="http://schemas.microsoft.com/office/drawing/2014/main" id="{A579A75A-0206-49E7-8153-4A20B48C8C16}"/>
                </a:ext>
              </a:extLst>
            </p:cNvPr>
            <p:cNvGrpSpPr/>
            <p:nvPr/>
          </p:nvGrpSpPr>
          <p:grpSpPr>
            <a:xfrm>
              <a:off x="601329" y="1193164"/>
              <a:ext cx="635280" cy="147600"/>
              <a:chOff x="2147366" y="4139382"/>
              <a:chExt cx="635280" cy="147600"/>
            </a:xfrm>
          </p:grpSpPr>
          <p:sp>
            <p:nvSpPr>
              <p:cNvPr id="22" name="Google Shape;485;p33">
                <a:extLst>
                  <a:ext uri="{FF2B5EF4-FFF2-40B4-BE49-F238E27FC236}">
                    <a16:creationId xmlns:a16="http://schemas.microsoft.com/office/drawing/2014/main" id="{DEFB86BA-CE77-485D-8527-740630893299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86;p33">
                <a:extLst>
                  <a:ext uri="{FF2B5EF4-FFF2-40B4-BE49-F238E27FC236}">
                    <a16:creationId xmlns:a16="http://schemas.microsoft.com/office/drawing/2014/main" id="{D559F1A4-FC7C-47CB-AD38-FCDF9C9E8BF9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87;p33">
                <a:extLst>
                  <a:ext uri="{FF2B5EF4-FFF2-40B4-BE49-F238E27FC236}">
                    <a16:creationId xmlns:a16="http://schemas.microsoft.com/office/drawing/2014/main" id="{CD519045-89FA-4296-905A-40B5C30EAC65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913058E3-56D4-4FD7-96E8-DC74E3D9464F}"/>
              </a:ext>
            </a:extLst>
          </p:cNvPr>
          <p:cNvGrpSpPr/>
          <p:nvPr/>
        </p:nvGrpSpPr>
        <p:grpSpPr>
          <a:xfrm>
            <a:off x="6827520" y="7009064"/>
            <a:ext cx="6035038" cy="1723245"/>
            <a:chOff x="6553702" y="3752243"/>
            <a:chExt cx="5638298" cy="1723245"/>
          </a:xfrm>
        </p:grpSpPr>
        <p:sp>
          <p:nvSpPr>
            <p:cNvPr id="27" name="Google Shape;480;p33">
              <a:extLst>
                <a:ext uri="{FF2B5EF4-FFF2-40B4-BE49-F238E27FC236}">
                  <a16:creationId xmlns:a16="http://schemas.microsoft.com/office/drawing/2014/main" id="{C36F93B6-7CD3-47E6-AA67-F6DE71028E12}"/>
                </a:ext>
              </a:extLst>
            </p:cNvPr>
            <p:cNvSpPr/>
            <p:nvPr/>
          </p:nvSpPr>
          <p:spPr>
            <a:xfrm>
              <a:off x="6553704" y="3752243"/>
              <a:ext cx="4864936" cy="1723245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6666878" y="3876611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6553702" y="4053555"/>
              <a:ext cx="5638298" cy="102912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clean –</a:t>
              </a:r>
              <a:r>
                <a:rPr lang="en-GB" b="1" kern="100" spc="300" dirty="0" err="1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dn</a:t>
              </a:r>
              <a:endParaRPr lang="en-GB" b="1" kern="100" spc="300" dirty="0">
                <a:solidFill>
                  <a:srgbClr val="F8E81C"/>
                </a:solidFill>
                <a:latin typeface="Cairo" pitchFamily="2" charset="-78"/>
                <a:cs typeface="Cairo" pitchFamily="2" charset="-78"/>
              </a:endParaRPr>
            </a:p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clean -df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  <a:p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6553702" y="4957636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r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estore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 .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</p:grp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6B38769B-7A38-4DE3-B2BA-D6465B202054}"/>
              </a:ext>
            </a:extLst>
          </p:cNvPr>
          <p:cNvSpPr txBox="1"/>
          <p:nvPr/>
        </p:nvSpPr>
        <p:spPr>
          <a:xfrm>
            <a:off x="2804761" y="2183545"/>
            <a:ext cx="8267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YE" sz="4000" b="1" i="0" dirty="0">
                <a:solidFill>
                  <a:schemeClr val="accent2">
                    <a:lumMod val="50000"/>
                  </a:schemeClr>
                </a:solidFill>
                <a:effectLst/>
                <a:latin typeface="quote-cjk-patch"/>
              </a:rPr>
              <a:t>6. إدارة التغييرات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57D4F885-EE47-4512-91F6-45728460A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20" y="3710345"/>
            <a:ext cx="9173480" cy="2928287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441A95A5-26B6-4522-AA1B-375A80045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768" y="130865"/>
            <a:ext cx="4519052" cy="110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ABFFDFC3-FA68-4A66-89F5-FDCBAAF1E402}"/>
              </a:ext>
            </a:extLst>
          </p:cNvPr>
          <p:cNvGrpSpPr/>
          <p:nvPr/>
        </p:nvGrpSpPr>
        <p:grpSpPr>
          <a:xfrm>
            <a:off x="2593723" y="3125707"/>
            <a:ext cx="10803677" cy="4908710"/>
            <a:chOff x="464091" y="974645"/>
            <a:chExt cx="10803677" cy="4908710"/>
          </a:xfrm>
        </p:grpSpPr>
        <p:sp>
          <p:nvSpPr>
            <p:cNvPr id="15" name="Google Shape;480;p33">
              <a:extLst>
                <a:ext uri="{FF2B5EF4-FFF2-40B4-BE49-F238E27FC236}">
                  <a16:creationId xmlns:a16="http://schemas.microsoft.com/office/drawing/2014/main" id="{6F43F670-5795-476A-B8F1-32BDC3B9ED5D}"/>
                </a:ext>
              </a:extLst>
            </p:cNvPr>
            <p:cNvSpPr/>
            <p:nvPr/>
          </p:nvSpPr>
          <p:spPr>
            <a:xfrm>
              <a:off x="464091" y="974645"/>
              <a:ext cx="10803677" cy="490871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484;p33">
              <a:extLst>
                <a:ext uri="{FF2B5EF4-FFF2-40B4-BE49-F238E27FC236}">
                  <a16:creationId xmlns:a16="http://schemas.microsoft.com/office/drawing/2014/main" id="{A579A75A-0206-49E7-8153-4A20B48C8C16}"/>
                </a:ext>
              </a:extLst>
            </p:cNvPr>
            <p:cNvGrpSpPr/>
            <p:nvPr/>
          </p:nvGrpSpPr>
          <p:grpSpPr>
            <a:xfrm>
              <a:off x="601329" y="1193164"/>
              <a:ext cx="635280" cy="147600"/>
              <a:chOff x="2147366" y="4139382"/>
              <a:chExt cx="635280" cy="147600"/>
            </a:xfrm>
          </p:grpSpPr>
          <p:sp>
            <p:nvSpPr>
              <p:cNvPr id="22" name="Google Shape;485;p33">
                <a:extLst>
                  <a:ext uri="{FF2B5EF4-FFF2-40B4-BE49-F238E27FC236}">
                    <a16:creationId xmlns:a16="http://schemas.microsoft.com/office/drawing/2014/main" id="{DEFB86BA-CE77-485D-8527-740630893299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86;p33">
                <a:extLst>
                  <a:ext uri="{FF2B5EF4-FFF2-40B4-BE49-F238E27FC236}">
                    <a16:creationId xmlns:a16="http://schemas.microsoft.com/office/drawing/2014/main" id="{D559F1A4-FC7C-47CB-AD38-FCDF9C9E8BF9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87;p33">
                <a:extLst>
                  <a:ext uri="{FF2B5EF4-FFF2-40B4-BE49-F238E27FC236}">
                    <a16:creationId xmlns:a16="http://schemas.microsoft.com/office/drawing/2014/main" id="{CD519045-89FA-4296-905A-40B5C30EAC65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913058E3-56D4-4FD7-96E8-DC74E3D9464F}"/>
              </a:ext>
            </a:extLst>
          </p:cNvPr>
          <p:cNvGrpSpPr/>
          <p:nvPr/>
        </p:nvGrpSpPr>
        <p:grpSpPr>
          <a:xfrm>
            <a:off x="7089526" y="6668625"/>
            <a:ext cx="5638299" cy="1723245"/>
            <a:chOff x="6553702" y="3752243"/>
            <a:chExt cx="5638299" cy="1723245"/>
          </a:xfrm>
        </p:grpSpPr>
        <p:sp>
          <p:nvSpPr>
            <p:cNvPr id="27" name="Google Shape;480;p33">
              <a:extLst>
                <a:ext uri="{FF2B5EF4-FFF2-40B4-BE49-F238E27FC236}">
                  <a16:creationId xmlns:a16="http://schemas.microsoft.com/office/drawing/2014/main" id="{C36F93B6-7CD3-47E6-AA67-F6DE71028E12}"/>
                </a:ext>
              </a:extLst>
            </p:cNvPr>
            <p:cNvSpPr/>
            <p:nvPr/>
          </p:nvSpPr>
          <p:spPr>
            <a:xfrm>
              <a:off x="6553704" y="3752243"/>
              <a:ext cx="4864936" cy="1723245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 kern="100" spc="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484;p33">
              <a:extLst>
                <a:ext uri="{FF2B5EF4-FFF2-40B4-BE49-F238E27FC236}">
                  <a16:creationId xmlns:a16="http://schemas.microsoft.com/office/drawing/2014/main" id="{A7A8D1D7-65EE-4E44-BE9E-CD9616E5D3D5}"/>
                </a:ext>
              </a:extLst>
            </p:cNvPr>
            <p:cNvGrpSpPr/>
            <p:nvPr/>
          </p:nvGrpSpPr>
          <p:grpSpPr>
            <a:xfrm>
              <a:off x="6666878" y="3876611"/>
              <a:ext cx="607707" cy="147600"/>
              <a:chOff x="2147366" y="4139382"/>
              <a:chExt cx="635280" cy="147600"/>
            </a:xfrm>
          </p:grpSpPr>
          <p:sp>
            <p:nvSpPr>
              <p:cNvPr id="29" name="Google Shape;485;p33">
                <a:extLst>
                  <a:ext uri="{FF2B5EF4-FFF2-40B4-BE49-F238E27FC236}">
                    <a16:creationId xmlns:a16="http://schemas.microsoft.com/office/drawing/2014/main" id="{5DFFF699-4E28-46B3-B998-35EC1792525F}"/>
                  </a:ext>
                </a:extLst>
              </p:cNvPr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86;p33">
                <a:extLst>
                  <a:ext uri="{FF2B5EF4-FFF2-40B4-BE49-F238E27FC236}">
                    <a16:creationId xmlns:a16="http://schemas.microsoft.com/office/drawing/2014/main" id="{DA008BD6-551F-44CA-9E88-D6453FFDB3B0}"/>
                  </a:ext>
                </a:extLst>
              </p:cNvPr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7;p33">
                <a:extLst>
                  <a:ext uri="{FF2B5EF4-FFF2-40B4-BE49-F238E27FC236}">
                    <a16:creationId xmlns:a16="http://schemas.microsoft.com/office/drawing/2014/main" id="{545E4A51-8BB5-4F72-B160-835DED0E2E90}"/>
                  </a:ext>
                </a:extLst>
              </p:cNvPr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 kern="100" spc="3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مربع نص 24">
              <a:extLst>
                <a:ext uri="{FF2B5EF4-FFF2-40B4-BE49-F238E27FC236}">
                  <a16:creationId xmlns:a16="http://schemas.microsoft.com/office/drawing/2014/main" id="{B3BDA555-0F8B-4144-8A2F-AC8AD365C338}"/>
                </a:ext>
              </a:extLst>
            </p:cNvPr>
            <p:cNvSpPr txBox="1"/>
            <p:nvPr/>
          </p:nvSpPr>
          <p:spPr>
            <a:xfrm>
              <a:off x="6553703" y="4301074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rm </a:t>
              </a:r>
              <a:r>
                <a:rPr lang="en-GB" b="1" kern="100" spc="300" dirty="0" err="1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name_file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8" name="مربع نص 37">
              <a:extLst>
                <a:ext uri="{FF2B5EF4-FFF2-40B4-BE49-F238E27FC236}">
                  <a16:creationId xmlns:a16="http://schemas.microsoft.com/office/drawing/2014/main" id="{298C9400-7B9C-4250-8D6E-E3AF70ED0469}"/>
                </a:ext>
              </a:extLst>
            </p:cNvPr>
            <p:cNvSpPr txBox="1"/>
            <p:nvPr/>
          </p:nvSpPr>
          <p:spPr>
            <a:xfrm>
              <a:off x="6553702" y="4827372"/>
              <a:ext cx="5638298" cy="40459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g</a:t>
              </a:r>
              <a:r>
                <a:rPr lang="en-GB" b="1" kern="100" spc="300" dirty="0">
                  <a:solidFill>
                    <a:srgbClr val="55B5CF"/>
                  </a:solidFill>
                  <a:latin typeface="Cairo" pitchFamily="2" charset="-78"/>
                  <a:cs typeface="Cairo" pitchFamily="2" charset="-78"/>
                </a:rPr>
                <a:t>it </a:t>
              </a:r>
              <a:r>
                <a:rPr lang="en-GB" b="1" kern="100" spc="300" dirty="0">
                  <a:solidFill>
                    <a:srgbClr val="F8E81C"/>
                  </a:solidFill>
                  <a:latin typeface="Cairo" pitchFamily="2" charset="-78"/>
                  <a:cs typeface="Cairo" pitchFamily="2" charset="-78"/>
                </a:rPr>
                <a:t>commit –m “message clean”</a:t>
              </a:r>
              <a:endParaRPr lang="ar-EG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endParaRPr>
            </a:p>
          </p:txBody>
        </p:sp>
      </p:grp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8A2A3E5B-CB9F-49DB-B040-6377EEBE4921}"/>
              </a:ext>
            </a:extLst>
          </p:cNvPr>
          <p:cNvSpPr txBox="1"/>
          <p:nvPr/>
        </p:nvSpPr>
        <p:spPr>
          <a:xfrm>
            <a:off x="2559273" y="2085835"/>
            <a:ext cx="8267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YE" sz="4000" b="1" i="0" dirty="0">
                <a:solidFill>
                  <a:schemeClr val="accent4">
                    <a:lumMod val="75000"/>
                  </a:schemeClr>
                </a:solidFill>
                <a:effectLst/>
                <a:latin typeface="quote-cjk-patch"/>
              </a:rPr>
              <a:t>7. حذف الملفات</a:t>
            </a:r>
            <a:endParaRPr lang="en-US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287FDB9C-DFDA-4221-95EB-8B6C0EB5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560" y="3613526"/>
            <a:ext cx="8658119" cy="2926739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AF801786-B5D4-417D-A23F-82C31FA5E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526" y="161557"/>
            <a:ext cx="4404737" cy="109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0315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241</Words>
  <Application>Microsoft Office PowerPoint</Application>
  <PresentationFormat>مخصص</PresentationFormat>
  <Paragraphs>41</Paragraphs>
  <Slides>12</Slides>
  <Notes>12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12</vt:i4>
      </vt:variant>
    </vt:vector>
  </HeadingPairs>
  <TitlesOfParts>
    <vt:vector size="22" baseType="lpstr">
      <vt:lpstr>Roboto Mono</vt:lpstr>
      <vt:lpstr>Abril Fatface</vt:lpstr>
      <vt:lpstr>quote-cjk-patch</vt:lpstr>
      <vt:lpstr>Calibri</vt:lpstr>
      <vt:lpstr>Cairo</vt:lpstr>
      <vt:lpstr>Roboto</vt:lpstr>
      <vt:lpstr>Arial</vt:lpstr>
      <vt:lpstr>Montserrat</vt:lpstr>
      <vt:lpstr>Aldrich</vt:lpstr>
      <vt:lpstr>SlidesMania</vt:lpstr>
      <vt:lpstr>Software Engineering  </vt:lpstr>
      <vt:lpstr>عرض تقديمي في PowerPoint</vt:lpstr>
      <vt:lpstr>2. إنشاء الملفات وإدارتها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LAB 01 .</dc:title>
  <dc:creator>Owner</dc:creator>
  <cp:lastModifiedBy>osama alwjih</cp:lastModifiedBy>
  <cp:revision>25</cp:revision>
  <dcterms:modified xsi:type="dcterms:W3CDTF">2025-07-21T20:52:38Z</dcterms:modified>
</cp:coreProperties>
</file>